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75" r:id="rId3"/>
    <p:sldId id="256" r:id="rId4"/>
    <p:sldId id="270" r:id="rId5"/>
    <p:sldId id="273" r:id="rId6"/>
    <p:sldId id="271" r:id="rId7"/>
    <p:sldId id="276" r:id="rId8"/>
    <p:sldId id="269" r:id="rId9"/>
    <p:sldId id="267" r:id="rId10"/>
    <p:sldId id="266" r:id="rId11"/>
    <p:sldId id="264" r:id="rId12"/>
    <p:sldId id="265" r:id="rId13"/>
    <p:sldId id="263" r:id="rId14"/>
    <p:sldId id="262" r:id="rId15"/>
    <p:sldId id="261" r:id="rId16"/>
    <p:sldId id="296" r:id="rId17"/>
    <p:sldId id="297" r:id="rId18"/>
    <p:sldId id="298" r:id="rId19"/>
    <p:sldId id="260" r:id="rId20"/>
    <p:sldId id="2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570" y="-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27CA9-6C65-488A-B849-7A6F40292E37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03D0B-B396-45C5-A943-2A2F396B4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03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44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27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7770C-03F7-48A3-A3E4-0A7959F6EA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56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64A293-930E-4F7D-9E15-BE1CA1C79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6A136D-54C4-40E9-9DFF-F9838BC0A8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E9E276-CE52-47DB-A70F-EF4A85572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1A3E0D-96B3-4560-836F-A466F4EC5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6DA8F0-9C8B-47A5-B7C2-71B40ED9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52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910AC-D74F-4AB8-9394-590AFBDA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A62F2B-AD54-4596-BE0A-091A20D61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19EF63-05F9-45C6-BC48-6E871D00D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7AC2BD-06DD-47E0-AC1A-D8069A5B9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1F2B67-1440-445B-9B37-EC5500B0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40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1C37106-9DD8-4518-AA8D-19D914F9AD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6C49DC-B1D4-425E-9967-96B4D0930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536B44-1AC6-40A2-A4D5-F0CCA063D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152A13-B390-44F4-A15C-0ED2B4AFB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2F28C6-F1FC-4301-9DD1-EB2642C7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11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955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378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176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400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640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988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534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36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335903-CAEA-4079-9472-2FA77FF7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20A66F-DEB8-446C-9FEE-AF126C72E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DB07FD-DE0A-4239-A63B-7DE23898F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40A9D6-5552-43B6-A01A-FA748D4A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1A00A9-85DC-4022-AAFA-7E607328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00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71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7612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54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CADA9-B643-4380-9BEC-6941D797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75D1BB-0E0B-4735-A77C-73B54E2F1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B1CD91-6FBB-410B-B5AD-1FC898EE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227B80-C7F7-400D-84D9-E683F7D64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7361B1-E5BF-4CDE-AB5D-94DFD230D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72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8DC30A-8168-45D1-B682-03B6E3AC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F7709D-7312-43B0-96CE-1937A193A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353E06-5659-43EC-AFC9-14E6D1766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9BB17E-AF85-4F72-9EAB-61F6CD934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7DA80-BA76-4C58-B067-00183F16F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53E361-E851-4EDC-83EF-D224D58A6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1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EE8F9A-6A35-4B9B-A9C8-D64FED8C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17DED73-B641-4B27-9CDF-37D3F0D1B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C86089-E28E-447F-8EAD-7F02F2F42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51F4BE0-63D0-4B9D-8464-C99D718E2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37CB664-FF71-492F-B78A-6BAFAD8B61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DA2B4BA-DF1F-4250-BD60-8F1E4A8BE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782DF50-EECD-41C9-A266-BAC692092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FFBBB05-314F-49F6-ADB8-B91C20703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3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3C1801-79BA-4D87-B4E3-416327E50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FF9D1E1-FA21-4735-A068-FAB3F1C4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EBEC24-458A-4E58-B830-763228E17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C30985-329C-4E10-86F0-1214EFE52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4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85D882-D1C8-4814-A8D4-07A3A5B32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9BF31B4-98BF-4B71-B494-33EC8179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6C8D3D9-960C-49DE-93A2-58EF85616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35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400F7-CBE0-4C20-B440-76B260200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49692F-CB98-44EB-9406-36A22825E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C4C987-8FE5-4DB8-B722-837B4F3EA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ED4565-CD25-4D9E-A17C-A4EAB9121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030C91-C1F7-4901-B9D2-100535E2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399788-04C7-47E0-AE63-9E595EE7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8B7A5A-4209-42AB-9D6D-3770350C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384A20-6E16-4422-B678-56C9E2E26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EC49B7-8E6F-4128-9B24-38D3F65EA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35BFD5-F424-4770-B816-7B54CCEBE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1AC1B4-BCB3-4AD1-9F65-3A8545C6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25FFC9C-FCBB-4DE2-A127-40526B7C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594454E-2366-4883-92D1-47775F38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C3615E-4153-4B5D-8F51-4EE86AA19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4AC7DE-8D02-489C-A423-BB25BE0D93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D9A3E-9798-4DA0-B59C-163B7C4AB01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65B8F9-3341-4B53-B577-99D74FD6A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47996D-22C4-4DE1-87EB-D4F4DF269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6AC53-7329-428E-BDC6-33E6D80A47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1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49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4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E887B4-CC55-43C9-BBF7-63CF846D5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1ED7862-5679-4857-9A54-4EE3CCF260C2}"/>
              </a:ext>
            </a:extLst>
          </p:cNvPr>
          <p:cNvSpPr/>
          <p:nvPr/>
        </p:nvSpPr>
        <p:spPr>
          <a:xfrm>
            <a:off x="2588503" y="886743"/>
            <a:ext cx="7014997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ỦY BAN NHÂN DÂN HUYỆN CỦ CHI</a:t>
            </a:r>
          </a:p>
          <a:p>
            <a:pPr algn="ctr"/>
            <a:r>
              <a:rPr lang="vi-VN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TIỂU HỌC </a:t>
            </a:r>
            <a:r>
              <a:rPr lang="vi-VN" sz="2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NGUYỄN VĂN LỊCH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6F5F2F6-D4A2-46F6-8050-809F8B45C659}"/>
              </a:ext>
            </a:extLst>
          </p:cNvPr>
          <p:cNvSpPr/>
          <p:nvPr/>
        </p:nvSpPr>
        <p:spPr>
          <a:xfrm>
            <a:off x="2087218" y="2548932"/>
            <a:ext cx="80175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72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MÔN TIẾNG VIỆT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0B6D942-E0C8-4F69-813F-D0E9EE158A3B}"/>
              </a:ext>
            </a:extLst>
          </p:cNvPr>
          <p:cNvSpPr/>
          <p:nvPr/>
        </p:nvSpPr>
        <p:spPr>
          <a:xfrm>
            <a:off x="2155722" y="3444771"/>
            <a:ext cx="7880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CHÂN TRỜI SÁNG TẠO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50AB0950-A490-4C7D-9A49-51FFACD20552}"/>
              </a:ext>
            </a:extLst>
          </p:cNvPr>
          <p:cNvSpPr/>
          <p:nvPr/>
        </p:nvSpPr>
        <p:spPr>
          <a:xfrm>
            <a:off x="3273287" y="4368101"/>
            <a:ext cx="5751443" cy="1794160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77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R">
            <a:hlinkClick r:id="" action="ppaction://media"/>
            <a:extLst>
              <a:ext uri="{FF2B5EF4-FFF2-40B4-BE49-F238E27FC236}">
                <a16:creationId xmlns:a16="http://schemas.microsoft.com/office/drawing/2014/main" xmlns="" id="{655A83C4-988D-4881-88AA-10DCE6C56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5145206" cy="6196084"/>
          </a:xfrm>
          <a:prstGeom prst="rect">
            <a:avLst/>
          </a:prstGeom>
        </p:spPr>
      </p:pic>
      <p:pic>
        <p:nvPicPr>
          <p:cNvPr id="3" name="TẬP VIẾT CHỮ RỔ">
            <a:hlinkClick r:id="" action="ppaction://media"/>
            <a:extLst>
              <a:ext uri="{FF2B5EF4-FFF2-40B4-BE49-F238E27FC236}">
                <a16:creationId xmlns:a16="http://schemas.microsoft.com/office/drawing/2014/main" xmlns="" id="{6D2EBBC4-1610-4A22-B4C6-724E5C6A62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9355" y="0"/>
            <a:ext cx="6432645" cy="60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TR">
            <a:hlinkClick r:id="" action="ppaction://media"/>
            <a:extLst>
              <a:ext uri="{FF2B5EF4-FFF2-40B4-BE49-F238E27FC236}">
                <a16:creationId xmlns:a16="http://schemas.microsoft.com/office/drawing/2014/main" xmlns="" id="{C97EA7EA-950B-47D3-97AB-3242206335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5636525" cy="6755643"/>
          </a:xfrm>
          <a:prstGeom prst="rect">
            <a:avLst/>
          </a:prstGeom>
        </p:spPr>
      </p:pic>
      <p:pic>
        <p:nvPicPr>
          <p:cNvPr id="3" name="TẬP VIẾT CHỮ TRE">
            <a:hlinkClick r:id="" action="ppaction://media"/>
            <a:extLst>
              <a:ext uri="{FF2B5EF4-FFF2-40B4-BE49-F238E27FC236}">
                <a16:creationId xmlns:a16="http://schemas.microsoft.com/office/drawing/2014/main" xmlns="" id="{89B64995-5207-470F-B98C-B76BDB66CF0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6524" y="-1"/>
            <a:ext cx="6555475" cy="627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9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898088-98FC-4197-A9D6-76FA2758A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C5BFAB-28B2-42A1-8D75-C9F8C46C3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0" y="924921"/>
            <a:ext cx="47625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15A0B57-4AF0-48B4-B64E-72FD8208628C}"/>
              </a:ext>
            </a:extLst>
          </p:cNvPr>
          <p:cNvSpPr/>
          <p:nvPr/>
        </p:nvSpPr>
        <p:spPr>
          <a:xfrm>
            <a:off x="5433800" y="1804917"/>
            <a:ext cx="6422550" cy="300250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THƯ GIẢN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0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156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27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1734680" y="0"/>
            <a:ext cx="8736868" cy="6858000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2351" y="2515794"/>
            <a:ext cx="1339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raù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68" y="2500505"/>
            <a:ext cx="453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1815" y="5384800"/>
            <a:ext cx="316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caù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treâ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39248" y="5384800"/>
            <a:ext cx="90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6824" y="5206937"/>
            <a:ext cx="3054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caù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roâ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7829" y="5206937"/>
            <a:ext cx="90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87403" y="2421908"/>
            <a:ext cx="2936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gaø</a:t>
            </a:r>
            <a:r>
              <a:rPr lang="en-US" sz="5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VNI-Avo" pitchFamily="2" charset="0"/>
              </a:rPr>
              <a:t>tre</a:t>
            </a:r>
            <a:endParaRPr lang="en-US" sz="5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39247" y="2421908"/>
            <a:ext cx="907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tr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1625" l="3712" r="9700">
                        <a14:foregroundMark x1="5175" y1="8313" x2="5263" y2="9188"/>
                        <a14:foregroundMark x1="7281" y1="9000" x2="4474" y2="9563"/>
                        <a14:foregroundMark x1="7807" y1="8750" x2="7807" y2="10000"/>
                        <a14:foregroundMark x1="5000" y1="10000" x2="5439" y2="10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1612491" y="-1"/>
            <a:ext cx="1121078" cy="1267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75" b="22750" l="14211" r="357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8" t="5185" r="64551" b="77593"/>
          <a:stretch/>
        </p:blipFill>
        <p:spPr>
          <a:xfrm>
            <a:off x="2533651" y="-186287"/>
            <a:ext cx="2837323" cy="2907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25" b="22000" l="58246" r="88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616" t="6111" r="12634" b="78519"/>
          <a:stretch/>
        </p:blipFill>
        <p:spPr>
          <a:xfrm>
            <a:off x="6551577" y="105313"/>
            <a:ext cx="3081044" cy="2395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375" b="39375" l="12982" r="38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25926" r="60386" b="59074"/>
          <a:stretch/>
        </p:blipFill>
        <p:spPr>
          <a:xfrm>
            <a:off x="1958118" y="2329900"/>
            <a:ext cx="4293599" cy="3054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250" b="43375" l="53860" r="85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17" t="28333" r="12634" b="58334"/>
          <a:stretch/>
        </p:blipFill>
        <p:spPr>
          <a:xfrm>
            <a:off x="6639626" y="3155794"/>
            <a:ext cx="3831923" cy="236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4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1818" y="2309725"/>
            <a:ext cx="9308363" cy="2939160"/>
          </a:xfrm>
          <a:prstGeom prst="roundRect">
            <a:avLst/>
          </a:prstGeom>
          <a:solidFill>
            <a:srgbClr val="FBB5FA"/>
          </a:solidFill>
          <a:ln w="53975">
            <a:solidFill>
              <a:srgbClr val="FF33CC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Thỏ ghi chữ rá. </a:t>
            </a:r>
          </a:p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E7E6E6">
                    <a:lumMod val="1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 và Lu ghi chữ cá trê.</a:t>
            </a:r>
            <a:endParaRPr lang="en-US" sz="6000" b="1" dirty="0">
              <a:solidFill>
                <a:srgbClr val="E7E6E6">
                  <a:lumMod val="1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03" b="11625" l="3712" r="9700">
                        <a14:foregroundMark x1="5175" y1="8313" x2="5263" y2="9188"/>
                        <a14:foregroundMark x1="7281" y1="9000" x2="4474" y2="9563"/>
                        <a14:foregroundMark x1="7807" y1="8750" x2="7807" y2="10000"/>
                        <a14:foregroundMark x1="5000" y1="10000" x2="5439" y2="10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4" t="6200" r="89552" b="87772"/>
          <a:stretch/>
        </p:blipFill>
        <p:spPr>
          <a:xfrm>
            <a:off x="1612491" y="-1"/>
            <a:ext cx="1121078" cy="126730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29" l="0" r="97429">
                        <a14:foregroundMark x1="49429" y1="46000" x2="63714" y2="50571"/>
                        <a14:foregroundMark x1="58857" y1="38571" x2="46000" y2="44286"/>
                        <a14:foregroundMark x1="52286" y1="43429" x2="68286" y2="46000"/>
                        <a14:foregroundMark x1="51143" y1="39714" x2="68286" y2="4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047" y="3192960"/>
            <a:ext cx="2901631" cy="290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762" r="97143">
                        <a14:foregroundMark x1="19365" y1="31795" x2="46667" y2="48205"/>
                        <a14:foregroundMark x1="25714" y1="23590" x2="48254" y2="34615"/>
                        <a14:foregroundMark x1="14286" y1="91538" x2="32063" y2="94359"/>
                        <a14:foregroundMark x1="22222" y1="42308" x2="25079" y2="47179"/>
                        <a14:foregroundMark x1="25714" y1="47179" x2="29841" y2="70256"/>
                        <a14:foregroundMark x1="50794" y1="94359" x2="65079" y2="95385"/>
                        <a14:foregroundMark x1="85397" y1="70769" x2="86667" y2="81795"/>
                        <a14:foregroundMark x1="46032" y1="92821" x2="54286" y2="92821"/>
                        <a14:foregroundMark x1="8889" y1="92051" x2="13651" y2="8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640" y="278782"/>
            <a:ext cx="2203223" cy="233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1846" y1="19469" x2="27385" y2="29105"/>
                        <a14:foregroundMark x1="4923" y1="15634" x2="17385" y2="24877"/>
                        <a14:foregroundMark x1="39077" y1="40315" x2="62769" y2="53294"/>
                        <a14:foregroundMark x1="62000" y1="27925" x2="74154" y2="46214"/>
                        <a14:foregroundMark x1="51538" y1="60767" x2="65846" y2="64700"/>
                        <a14:foregroundMark x1="60923" y1="37758" x2="61231" y2="49558"/>
                        <a14:foregroundMark x1="85077" y1="52016" x2="94769" y2="57719"/>
                        <a14:foregroundMark x1="82769" y1="53982" x2="87692" y2="62144"/>
                        <a14:foregroundMark x1="48000" y1="85546" x2="79538" y2="78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97" y="-241998"/>
            <a:ext cx="1958678" cy="3064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4A3008-CB99-4FE6-9D1A-DFEC00850FF4}"/>
              </a:ext>
            </a:extLst>
          </p:cNvPr>
          <p:cNvSpPr txBox="1"/>
          <p:nvPr/>
        </p:nvSpPr>
        <p:spPr>
          <a:xfrm>
            <a:off x="6222064" y="2712463"/>
            <a:ext cx="4844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92AD935-F1A7-43CF-89CC-57C87EFE3C4F}"/>
              </a:ext>
            </a:extLst>
          </p:cNvPr>
          <p:cNvSpPr txBox="1"/>
          <p:nvPr/>
        </p:nvSpPr>
        <p:spPr>
          <a:xfrm>
            <a:off x="8931640" y="4108015"/>
            <a:ext cx="7409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49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1708978" y="1"/>
            <a:ext cx="8736868" cy="6967449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1505412" y="5493370"/>
            <a:ext cx="9144000" cy="1454994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rgbClr val="8F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262" b="74357" l="1051" r="9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500" r="89488" b="24881"/>
          <a:stretch/>
        </p:blipFill>
        <p:spPr>
          <a:xfrm>
            <a:off x="2204184" y="155095"/>
            <a:ext cx="1479550" cy="150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0" t="62776" r="13873" b="5185"/>
          <a:stretch/>
        </p:blipFill>
        <p:spPr>
          <a:xfrm>
            <a:off x="2818366" y="1485900"/>
            <a:ext cx="7176534" cy="41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0962E95-0470-4DF7-AB2E-3575F7D49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FFA7FA-C937-4911-BE29-D11A885B7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351" y="1637730"/>
            <a:ext cx="9171296" cy="4839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ED196F7-E531-4250-AFAC-DBF5DB1C1052}"/>
              </a:ext>
            </a:extLst>
          </p:cNvPr>
          <p:cNvSpPr/>
          <p:nvPr/>
        </p:nvSpPr>
        <p:spPr>
          <a:xfrm>
            <a:off x="1510351" y="565329"/>
            <a:ext cx="9171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DẶN DÒ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703167A-7CA9-4B5B-AA0B-2865041F24CF}"/>
              </a:ext>
            </a:extLst>
          </p:cNvPr>
          <p:cNvSpPr/>
          <p:nvPr/>
        </p:nvSpPr>
        <p:spPr>
          <a:xfrm>
            <a:off x="2708366" y="2326942"/>
            <a:ext cx="73484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Hoàn thành vở tập viết trang 17 – 18 </a:t>
            </a:r>
            <a:endParaRPr lang="en-US" sz="32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F6C7F10-2595-40F1-A035-7AE79C2A66E0}"/>
              </a:ext>
            </a:extLst>
          </p:cNvPr>
          <p:cNvSpPr/>
          <p:nvPr/>
        </p:nvSpPr>
        <p:spPr>
          <a:xfrm>
            <a:off x="3400571" y="3484619"/>
            <a:ext cx="56092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 lại bài </a:t>
            </a:r>
            <a:r>
              <a:rPr lang="vi-VN" sz="5400" b="0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 r – tr </a:t>
            </a:r>
            <a:endParaRPr lang="en-US" sz="5400" b="0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E1DA848-D41D-4999-BE0D-6FD5872B7F66}"/>
              </a:ext>
            </a:extLst>
          </p:cNvPr>
          <p:cNvSpPr/>
          <p:nvPr/>
        </p:nvSpPr>
        <p:spPr>
          <a:xfrm>
            <a:off x="3346069" y="4954058"/>
            <a:ext cx="5718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Xem trước bài   </a:t>
            </a:r>
            <a:r>
              <a:rPr lang="vi-VN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ia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959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EC4C3B-CD5B-4146-BD8C-A1C8AF970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AF5815B-FFAD-45C0-8BE8-5E05270AE1AD}"/>
              </a:ext>
            </a:extLst>
          </p:cNvPr>
          <p:cNvSpPr/>
          <p:nvPr/>
        </p:nvSpPr>
        <p:spPr>
          <a:xfrm>
            <a:off x="873455" y="1411490"/>
            <a:ext cx="106589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S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CHÀO TẠM BIỆT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0B63FDC-B5F0-4750-A8C2-C8F8766F4C23}"/>
              </a:ext>
            </a:extLst>
          </p:cNvPr>
          <p:cNvSpPr/>
          <p:nvPr/>
        </p:nvSpPr>
        <p:spPr>
          <a:xfrm>
            <a:off x="723332" y="3429000"/>
            <a:ext cx="106589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HẸN GẶP LẠI</a:t>
            </a:r>
            <a:endParaRPr kumimoji="0" lang="en-US" sz="7200" b="1" i="0" u="none" strike="noStrike" kern="120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412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89B132-A8A8-45D5-886F-69C0AE985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0B3E3B2-1F1F-4FFD-B8C7-225F57D3B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55" y="1114218"/>
            <a:ext cx="4239029" cy="34710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C9B854-92A4-4864-AF08-8EB7ED0E2A17}"/>
              </a:ext>
            </a:extLst>
          </p:cNvPr>
          <p:cNvSpPr/>
          <p:nvPr/>
        </p:nvSpPr>
        <p:spPr>
          <a:xfrm>
            <a:off x="1347908" y="3661922"/>
            <a:ext cx="341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CHỦ ĐỀ 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BE289DC-F591-42AA-BE68-FCA0050B2593}"/>
              </a:ext>
            </a:extLst>
          </p:cNvPr>
          <p:cNvSpPr/>
          <p:nvPr/>
        </p:nvSpPr>
        <p:spPr>
          <a:xfrm>
            <a:off x="1694958" y="2039682"/>
            <a:ext cx="2722220" cy="1015663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Ở NHÀ</a:t>
            </a:r>
            <a:endParaRPr lang="en-US" sz="60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C26E146-0C21-4132-A5A4-9DCDE1208A40}"/>
              </a:ext>
            </a:extLst>
          </p:cNvPr>
          <p:cNvSpPr/>
          <p:nvPr/>
        </p:nvSpPr>
        <p:spPr>
          <a:xfrm>
            <a:off x="419440" y="5049051"/>
            <a:ext cx="49552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TRANG 52 - 53</a:t>
            </a:r>
            <a:endParaRPr lang="en-US" sz="54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1B9C84-4823-4B2B-B4AA-01BAA1D4C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1"/>
          <a:stretch/>
        </p:blipFill>
        <p:spPr>
          <a:xfrm>
            <a:off x="6817359" y="1180506"/>
            <a:ext cx="4373410" cy="479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388DD3B-1391-41EF-BF0C-53EE225400D2}"/>
              </a:ext>
            </a:extLst>
          </p:cNvPr>
          <p:cNvCxnSpPr>
            <a:cxnSpLocks/>
          </p:cNvCxnSpPr>
          <p:nvPr/>
        </p:nvCxnSpPr>
        <p:spPr>
          <a:xfrm>
            <a:off x="9004064" y="1908313"/>
            <a:ext cx="0" cy="1668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F16FE5D-CE0D-4F79-8BCE-1872284F8555}"/>
              </a:ext>
            </a:extLst>
          </p:cNvPr>
          <p:cNvCxnSpPr>
            <a:cxnSpLocks/>
          </p:cNvCxnSpPr>
          <p:nvPr/>
        </p:nvCxnSpPr>
        <p:spPr>
          <a:xfrm>
            <a:off x="7354957" y="3576443"/>
            <a:ext cx="328653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63A484-175E-4509-A9B6-BCC807C2C083}"/>
              </a:ext>
            </a:extLst>
          </p:cNvPr>
          <p:cNvSpPr txBox="1"/>
          <p:nvPr/>
        </p:nvSpPr>
        <p:spPr>
          <a:xfrm>
            <a:off x="7952604" y="2338483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DE85F8A-3655-4C52-8FC0-7F342E85E0ED}"/>
              </a:ext>
            </a:extLst>
          </p:cNvPr>
          <p:cNvSpPr txBox="1"/>
          <p:nvPr/>
        </p:nvSpPr>
        <p:spPr>
          <a:xfrm>
            <a:off x="9387395" y="2338482"/>
            <a:ext cx="5838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93078B-4A40-47FC-A4F1-7C991B619978}"/>
              </a:ext>
            </a:extLst>
          </p:cNvPr>
          <p:cNvSpPr txBox="1"/>
          <p:nvPr/>
        </p:nvSpPr>
        <p:spPr>
          <a:xfrm>
            <a:off x="8541437" y="3725612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8715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AD9A81-8139-49CE-A9CD-7D24A5AB7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A8E247-B6B5-4D4E-BDA5-90E754EC0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" y="92765"/>
            <a:ext cx="11688418" cy="663933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89F9703-79F1-4065-809F-E3FA7D031602}"/>
              </a:ext>
            </a:extLst>
          </p:cNvPr>
          <p:cNvCxnSpPr/>
          <p:nvPr/>
        </p:nvCxnSpPr>
        <p:spPr>
          <a:xfrm flipV="1">
            <a:off x="7036904" y="3631096"/>
            <a:ext cx="662609" cy="8348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92374F-6043-4188-B932-266A5BC6DDE8}"/>
              </a:ext>
            </a:extLst>
          </p:cNvPr>
          <p:cNvSpPr txBox="1"/>
          <p:nvPr/>
        </p:nvSpPr>
        <p:spPr>
          <a:xfrm>
            <a:off x="7512722" y="2765239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1D37C0C-85B7-4C2A-8506-8DBD86E84A60}"/>
              </a:ext>
            </a:extLst>
          </p:cNvPr>
          <p:cNvCxnSpPr/>
          <p:nvPr/>
        </p:nvCxnSpPr>
        <p:spPr>
          <a:xfrm flipH="1">
            <a:off x="2822713" y="5128591"/>
            <a:ext cx="140473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78D2FA-CFF9-42E9-9C08-B5B32C9BA7F0}"/>
              </a:ext>
            </a:extLst>
          </p:cNvPr>
          <p:cNvSpPr txBox="1"/>
          <p:nvPr/>
        </p:nvSpPr>
        <p:spPr>
          <a:xfrm>
            <a:off x="1560829" y="457200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6FC4FD6A-0DFE-4815-9F53-BEB488E51705}"/>
              </a:ext>
            </a:extLst>
          </p:cNvPr>
          <p:cNvCxnSpPr/>
          <p:nvPr/>
        </p:nvCxnSpPr>
        <p:spPr>
          <a:xfrm flipV="1">
            <a:off x="4479235" y="3226904"/>
            <a:ext cx="901148" cy="8216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03E364-EADB-43D3-8128-10B7624DDA0E}"/>
              </a:ext>
            </a:extLst>
          </p:cNvPr>
          <p:cNvSpPr txBox="1"/>
          <p:nvPr/>
        </p:nvSpPr>
        <p:spPr>
          <a:xfrm>
            <a:off x="5408017" y="2707766"/>
            <a:ext cx="1492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8CF43515-2A93-4F87-97A8-A951DBE62D41}"/>
              </a:ext>
            </a:extLst>
          </p:cNvPr>
          <p:cNvCxnSpPr/>
          <p:nvPr/>
        </p:nvCxnSpPr>
        <p:spPr>
          <a:xfrm>
            <a:off x="3750365" y="2067339"/>
            <a:ext cx="1338470" cy="1987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9DC08BE-8830-4615-AC01-FE48B05BFE00}"/>
              </a:ext>
            </a:extLst>
          </p:cNvPr>
          <p:cNvSpPr txBox="1"/>
          <p:nvPr/>
        </p:nvSpPr>
        <p:spPr>
          <a:xfrm>
            <a:off x="5210951" y="1705065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tre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2A60E203-A735-4C1E-89A8-C34F02F3C14B}"/>
              </a:ext>
            </a:extLst>
          </p:cNvPr>
          <p:cNvCxnSpPr/>
          <p:nvPr/>
        </p:nvCxnSpPr>
        <p:spPr>
          <a:xfrm flipH="1">
            <a:off x="8865704" y="4757530"/>
            <a:ext cx="781879" cy="737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E6EFAFA-64E5-4BD7-B868-9F8531FEE075}"/>
              </a:ext>
            </a:extLst>
          </p:cNvPr>
          <p:cNvSpPr txBox="1"/>
          <p:nvPr/>
        </p:nvSpPr>
        <p:spPr>
          <a:xfrm>
            <a:off x="7850041" y="5495330"/>
            <a:ext cx="2031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 trê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948F38D-8B7D-4A54-841B-9018059C0F4A}"/>
              </a:ext>
            </a:extLst>
          </p:cNvPr>
          <p:cNvSpPr txBox="1"/>
          <p:nvPr/>
        </p:nvSpPr>
        <p:spPr>
          <a:xfrm>
            <a:off x="7512722" y="2765239"/>
            <a:ext cx="453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4A423E-E5D1-4AF0-8F5C-C18D6E68AFA9}"/>
              </a:ext>
            </a:extLst>
          </p:cNvPr>
          <p:cNvSpPr txBox="1"/>
          <p:nvPr/>
        </p:nvSpPr>
        <p:spPr>
          <a:xfrm>
            <a:off x="1547553" y="4572000"/>
            <a:ext cx="453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909BD24-EBA0-4484-A079-98C57505B76B}"/>
              </a:ext>
            </a:extLst>
          </p:cNvPr>
          <p:cNvSpPr txBox="1"/>
          <p:nvPr/>
        </p:nvSpPr>
        <p:spPr>
          <a:xfrm>
            <a:off x="8790499" y="5495330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467EF95-184B-410A-B474-97F18F0C9A7B}"/>
              </a:ext>
            </a:extLst>
          </p:cNvPr>
          <p:cNvSpPr txBox="1"/>
          <p:nvPr/>
        </p:nvSpPr>
        <p:spPr>
          <a:xfrm>
            <a:off x="5408017" y="2714391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C510423-B53A-4F2E-BC0E-0D3EA076B377}"/>
              </a:ext>
            </a:extLst>
          </p:cNvPr>
          <p:cNvSpPr txBox="1"/>
          <p:nvPr/>
        </p:nvSpPr>
        <p:spPr>
          <a:xfrm>
            <a:off x="5210951" y="1705065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926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DBEF25-B719-45A5-80DD-60A1572CF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6DB384E9-9FAD-4D4B-878C-BE53A9CBF1E5}"/>
              </a:ext>
            </a:extLst>
          </p:cNvPr>
          <p:cNvCxnSpPr>
            <a:stCxn id="5" idx="0"/>
            <a:endCxn id="5" idx="2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BA75A5-076A-4E5F-B3B7-148D35DA80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95" y="1736034"/>
            <a:ext cx="2822715" cy="28227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31E1D57-EF5C-487C-A8EC-A243A2B05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511" y="1736056"/>
            <a:ext cx="2822693" cy="28226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8B3E05-5A0A-4D86-BAD5-3A7D7DFC8BF5}"/>
              </a:ext>
            </a:extLst>
          </p:cNvPr>
          <p:cNvSpPr txBox="1"/>
          <p:nvPr/>
        </p:nvSpPr>
        <p:spPr>
          <a:xfrm>
            <a:off x="500888" y="622852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ổ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86ECAE-F76D-4264-AEDD-98AA6EF2F2AC}"/>
              </a:ext>
            </a:extLst>
          </p:cNvPr>
          <p:cNvSpPr txBox="1"/>
          <p:nvPr/>
        </p:nvSpPr>
        <p:spPr>
          <a:xfrm>
            <a:off x="500888" y="5219485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ùa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0B77F3E-621D-4B02-AC1D-4A5EF6B86086}"/>
              </a:ext>
            </a:extLst>
          </p:cNvPr>
          <p:cNvSpPr txBox="1"/>
          <p:nvPr/>
        </p:nvSpPr>
        <p:spPr>
          <a:xfrm>
            <a:off x="10394763" y="516834"/>
            <a:ext cx="1168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3FD688-DDDB-46D4-A97A-16F95F812BAC}"/>
              </a:ext>
            </a:extLst>
          </p:cNvPr>
          <p:cNvSpPr txBox="1"/>
          <p:nvPr/>
        </p:nvSpPr>
        <p:spPr>
          <a:xfrm>
            <a:off x="10394763" y="5219484"/>
            <a:ext cx="1638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0597A96-06F4-4CAD-A74F-FC34D37E2ED7}"/>
              </a:ext>
            </a:extLst>
          </p:cNvPr>
          <p:cNvCxnSpPr>
            <a:endCxn id="11" idx="3"/>
          </p:cNvCxnSpPr>
          <p:nvPr/>
        </p:nvCxnSpPr>
        <p:spPr>
          <a:xfrm flipH="1" flipV="1">
            <a:off x="1454995" y="1130684"/>
            <a:ext cx="1642700" cy="20167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1B93D73B-0563-4D02-B851-CB36DEE989AE}"/>
              </a:ext>
            </a:extLst>
          </p:cNvPr>
          <p:cNvCxnSpPr>
            <a:stCxn id="9" idx="2"/>
            <a:endCxn id="12" idx="3"/>
          </p:cNvCxnSpPr>
          <p:nvPr/>
        </p:nvCxnSpPr>
        <p:spPr>
          <a:xfrm flipH="1">
            <a:off x="1882998" y="3147392"/>
            <a:ext cx="1214697" cy="2579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22ABDAA-B225-4E80-BC8B-41257ADA93D5}"/>
              </a:ext>
            </a:extLst>
          </p:cNvPr>
          <p:cNvCxnSpPr>
            <a:endCxn id="13" idx="1"/>
          </p:cNvCxnSpPr>
          <p:nvPr/>
        </p:nvCxnSpPr>
        <p:spPr>
          <a:xfrm flipV="1">
            <a:off x="9056204" y="1024666"/>
            <a:ext cx="1338559" cy="2122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7005263-A70C-4C33-A132-B2B3A3F23239}"/>
              </a:ext>
            </a:extLst>
          </p:cNvPr>
          <p:cNvCxnSpPr>
            <a:endCxn id="14" idx="1"/>
          </p:cNvCxnSpPr>
          <p:nvPr/>
        </p:nvCxnSpPr>
        <p:spPr>
          <a:xfrm>
            <a:off x="9056204" y="3147391"/>
            <a:ext cx="1338559" cy="2579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4660046-C52D-4C81-9423-9882CBAE2ACD}"/>
              </a:ext>
            </a:extLst>
          </p:cNvPr>
          <p:cNvSpPr txBox="1"/>
          <p:nvPr/>
        </p:nvSpPr>
        <p:spPr>
          <a:xfrm>
            <a:off x="4167452" y="2175480"/>
            <a:ext cx="68320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98A9B890-7427-4BB1-8ACA-36CE45B4A3EE}"/>
              </a:ext>
            </a:extLst>
          </p:cNvPr>
          <p:cNvSpPr txBox="1"/>
          <p:nvPr/>
        </p:nvSpPr>
        <p:spPr>
          <a:xfrm>
            <a:off x="7135107" y="2175480"/>
            <a:ext cx="110959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10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7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657B51-38B2-46BC-AC9C-13D280633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8BD007-5D3C-4FD8-8F9E-D67FD84E09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00" b="80063" l="17281" r="402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12" t="67778" r="60263" b="19815"/>
          <a:stretch/>
        </p:blipFill>
        <p:spPr>
          <a:xfrm>
            <a:off x="6406044" y="-1"/>
            <a:ext cx="5785956" cy="41479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19FBE4-D259-49A9-BEE4-97CDDE9D2B62}"/>
              </a:ext>
            </a:extLst>
          </p:cNvPr>
          <p:cNvSpPr txBox="1"/>
          <p:nvPr/>
        </p:nvSpPr>
        <p:spPr>
          <a:xfrm>
            <a:off x="8474754" y="4097366"/>
            <a:ext cx="21082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vi-VN" sz="1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ổ</a:t>
            </a:r>
            <a:endParaRPr lang="en-US" sz="1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B015F32-08F7-4BAF-BCA6-0D74339A6621}"/>
              </a:ext>
            </a:extLst>
          </p:cNvPr>
          <p:cNvSpPr/>
          <p:nvPr/>
        </p:nvSpPr>
        <p:spPr>
          <a:xfrm>
            <a:off x="1403104" y="2406818"/>
            <a:ext cx="2709293" cy="1690548"/>
          </a:xfrm>
          <a:prstGeom prst="rect">
            <a:avLst/>
          </a:prstGeom>
          <a:solidFill>
            <a:srgbClr val="FBB5FA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2329A5-3F30-4367-98C4-70A693F613B6}"/>
              </a:ext>
            </a:extLst>
          </p:cNvPr>
          <p:cNvSpPr/>
          <p:nvPr/>
        </p:nvSpPr>
        <p:spPr>
          <a:xfrm>
            <a:off x="4116488" y="2413324"/>
            <a:ext cx="2582242" cy="1690547"/>
          </a:xfrm>
          <a:prstGeom prst="rect">
            <a:avLst/>
          </a:prstGeom>
          <a:solidFill>
            <a:srgbClr val="FBB5FA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kumimoji="0" lang="en-US" sz="10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8172901-82B6-4FE4-A9D8-78FD2FC44F48}"/>
              </a:ext>
            </a:extLst>
          </p:cNvPr>
          <p:cNvSpPr/>
          <p:nvPr/>
        </p:nvSpPr>
        <p:spPr>
          <a:xfrm>
            <a:off x="1396724" y="4110376"/>
            <a:ext cx="5302006" cy="1690548"/>
          </a:xfrm>
          <a:prstGeom prst="rect">
            <a:avLst/>
          </a:prstGeom>
          <a:solidFill>
            <a:srgbClr val="FFCDC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ổ</a:t>
            </a:r>
            <a:endParaRPr kumimoji="0" lang="en-US" sz="100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FC0B77-ACF5-4BE8-8A53-B69149EE17F2}"/>
              </a:ext>
            </a:extLst>
          </p:cNvPr>
          <p:cNvSpPr txBox="1"/>
          <p:nvPr/>
        </p:nvSpPr>
        <p:spPr>
          <a:xfrm>
            <a:off x="3696751" y="6162"/>
            <a:ext cx="93326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1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10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3B3735-15B0-4401-BA2D-9A2A50311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96202C-6202-4EE0-8FB5-4D3ECA564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66" y="627796"/>
            <a:ext cx="10495128" cy="5745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DBF7593-E51C-4415-A3DF-2FDD44F0485F}"/>
              </a:ext>
            </a:extLst>
          </p:cNvPr>
          <p:cNvSpPr txBox="1"/>
          <p:nvPr/>
        </p:nvSpPr>
        <p:spPr>
          <a:xfrm>
            <a:off x="6096000" y="2565779"/>
            <a:ext cx="18473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A88D72-DB00-4F1D-9112-95B0628C01B9}"/>
              </a:ext>
            </a:extLst>
          </p:cNvPr>
          <p:cNvSpPr txBox="1"/>
          <p:nvPr/>
        </p:nvSpPr>
        <p:spPr>
          <a:xfrm>
            <a:off x="3631118" y="446153"/>
            <a:ext cx="11833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en-US" sz="20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87B339-7E87-4C59-971D-D71DB5928BC5}"/>
              </a:ext>
            </a:extLst>
          </p:cNvPr>
          <p:cNvSpPr txBox="1"/>
          <p:nvPr/>
        </p:nvSpPr>
        <p:spPr>
          <a:xfrm>
            <a:off x="2733014" y="491727"/>
            <a:ext cx="103906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20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97C9971C-0EBF-4951-A230-AD28E08FC7CB}"/>
              </a:ext>
            </a:extLst>
          </p:cNvPr>
          <p:cNvSpPr/>
          <p:nvPr/>
        </p:nvSpPr>
        <p:spPr>
          <a:xfrm>
            <a:off x="5378308" y="1849067"/>
            <a:ext cx="1542197" cy="979227"/>
          </a:xfrm>
          <a:prstGeom prst="rightArrow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169139-6926-49D3-8AEB-5962EE4BCF28}"/>
              </a:ext>
            </a:extLst>
          </p:cNvPr>
          <p:cNvSpPr txBox="1"/>
          <p:nvPr/>
        </p:nvSpPr>
        <p:spPr>
          <a:xfrm>
            <a:off x="7484358" y="484497"/>
            <a:ext cx="203773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0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20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4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F8942E-A79B-407D-AA18-9C6587F8F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941C66-FFEB-4DD6-8E0D-AC93AF986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0" b="81063" l="67018" r="84123">
                        <a14:foregroundMark x1="78070" y1="73500" x2="79123" y2="73063"/>
                        <a14:foregroundMark x1="78596" y1="74563" x2="79561" y2="7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03" t="62803" r="14392" b="18598"/>
          <a:stretch/>
        </p:blipFill>
        <p:spPr>
          <a:xfrm>
            <a:off x="7387739" y="0"/>
            <a:ext cx="4222512" cy="47903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498FAE-2644-4CC4-A736-F3A4A769C2C2}"/>
              </a:ext>
            </a:extLst>
          </p:cNvPr>
          <p:cNvSpPr txBox="1"/>
          <p:nvPr/>
        </p:nvSpPr>
        <p:spPr>
          <a:xfrm>
            <a:off x="8396881" y="4067031"/>
            <a:ext cx="264367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vi-VN" sz="1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1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1A0759-DB17-4461-B26C-54AEF776CF97}"/>
              </a:ext>
            </a:extLst>
          </p:cNvPr>
          <p:cNvSpPr/>
          <p:nvPr/>
        </p:nvSpPr>
        <p:spPr>
          <a:xfrm>
            <a:off x="1188670" y="2394390"/>
            <a:ext cx="2505200" cy="167264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kumimoji="0" lang="en-US" sz="10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9E824B7-A41B-4E70-AEB8-6203DFAA185A}"/>
              </a:ext>
            </a:extLst>
          </p:cNvPr>
          <p:cNvSpPr/>
          <p:nvPr/>
        </p:nvSpPr>
        <p:spPr>
          <a:xfrm>
            <a:off x="3700200" y="2382291"/>
            <a:ext cx="2444212" cy="167264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sz="10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954AFBB-E93D-4480-BF0A-5552103F408F}"/>
              </a:ext>
            </a:extLst>
          </p:cNvPr>
          <p:cNvSpPr/>
          <p:nvPr/>
        </p:nvSpPr>
        <p:spPr>
          <a:xfrm>
            <a:off x="1180669" y="4067031"/>
            <a:ext cx="4978634" cy="1672642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kumimoji="0" lang="vi-VN" sz="10000" b="1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kumimoji="0" lang="en-US" sz="10000" b="1" i="0" u="none" strike="noStrike" kern="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934155-5501-4D8F-8A22-765F7A665DE2}"/>
              </a:ext>
            </a:extLst>
          </p:cNvPr>
          <p:cNvSpPr txBox="1"/>
          <p:nvPr/>
        </p:nvSpPr>
        <p:spPr>
          <a:xfrm>
            <a:off x="2914636" y="0"/>
            <a:ext cx="157447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5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endParaRPr lang="en-US" sz="15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3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A2DE31-21A9-4CA8-AC57-9BB174289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EC919C3-1D93-452E-94E7-9A2AC1521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3" y="1403800"/>
            <a:ext cx="4050399" cy="405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A19FABF-BA97-407F-BFF8-AF6BACF79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591" y="1403800"/>
            <a:ext cx="6096000" cy="4050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A5A85A-3344-4278-BB01-E5D3FD2C86D3}"/>
              </a:ext>
            </a:extLst>
          </p:cNvPr>
          <p:cNvSpPr txBox="1"/>
          <p:nvPr/>
        </p:nvSpPr>
        <p:spPr>
          <a:xfrm>
            <a:off x="6919415" y="3142396"/>
            <a:ext cx="3591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Tập viết</a:t>
            </a:r>
            <a:endParaRPr lang="en-US" sz="7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368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A208E7-D932-4E99-971C-A1BFBE543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3439D4-B64B-4710-9865-AAD4E1A3D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4" r="40974" b="27440"/>
          <a:stretch/>
        </p:blipFill>
        <p:spPr>
          <a:xfrm>
            <a:off x="5386695" y="2265527"/>
            <a:ext cx="5763525" cy="20744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85470E-3175-491F-ACC3-83C23AD23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5"/>
          <a:stretch/>
        </p:blipFill>
        <p:spPr>
          <a:xfrm>
            <a:off x="878385" y="1181226"/>
            <a:ext cx="4315198" cy="424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668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123</Words>
  <Application>Microsoft Office PowerPoint</Application>
  <PresentationFormat>Custom</PresentationFormat>
  <Paragraphs>62</Paragraphs>
  <Slides>19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Lê Võ</dc:creator>
  <cp:lastModifiedBy>Windows8.1</cp:lastModifiedBy>
  <cp:revision>7</cp:revision>
  <dcterms:created xsi:type="dcterms:W3CDTF">2021-10-15T09:11:17Z</dcterms:created>
  <dcterms:modified xsi:type="dcterms:W3CDTF">2021-10-16T10:27:36Z</dcterms:modified>
</cp:coreProperties>
</file>